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2" r:id="rId5"/>
    <p:sldId id="297" r:id="rId6"/>
    <p:sldId id="285" r:id="rId7"/>
    <p:sldId id="284" r:id="rId8"/>
    <p:sldId id="292" r:id="rId9"/>
    <p:sldId id="296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9E9125-3BDD-4FE8-84AE-D121109CC502}">
          <p14:sldIdLst>
            <p14:sldId id="282"/>
            <p14:sldId id="297"/>
            <p14:sldId id="285"/>
            <p14:sldId id="284"/>
          </p14:sldIdLst>
        </p14:section>
        <p14:section name="Untitled Section" id="{4A63080E-0BCB-4058-849A-0F302C77DD1F}">
          <p14:sldIdLst>
            <p14:sldId id="292"/>
            <p14:sldId id="296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4574" autoAdjust="0"/>
  </p:normalViewPr>
  <p:slideViewPr>
    <p:cSldViewPr snapToGrid="0">
      <p:cViewPr varScale="1">
        <p:scale>
          <a:sx n="78" d="100"/>
          <a:sy n="78" d="100"/>
        </p:scale>
        <p:origin x="120" y="6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58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584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75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615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nikki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7310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citlally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8335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671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01FAF19-EC05-4368-9C23-D1307429BBA4}"/>
              </a:ext>
            </a:extLst>
          </p:cNvPr>
          <p:cNvSpPr/>
          <p:nvPr userDrawn="1"/>
        </p:nvSpPr>
        <p:spPr>
          <a:xfrm>
            <a:off x="8266176" y="4754879"/>
            <a:ext cx="2450592" cy="1664327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96D70-8C54-475E-8440-66769A72C583}"/>
              </a:ext>
            </a:extLst>
          </p:cNvPr>
          <p:cNvSpPr/>
          <p:nvPr userDrawn="1"/>
        </p:nvSpPr>
        <p:spPr>
          <a:xfrm>
            <a:off x="11832336" y="1097280"/>
            <a:ext cx="144000" cy="5321927"/>
          </a:xfrm>
          <a:prstGeom prst="rect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6E7EBFD-F776-4FA5-B67B-AEAB104C7125}"/>
              </a:ext>
            </a:extLst>
          </p:cNvPr>
          <p:cNvSpPr/>
          <p:nvPr userDrawn="1"/>
        </p:nvSpPr>
        <p:spPr>
          <a:xfrm>
            <a:off x="8418576" y="4907280"/>
            <a:ext cx="1554480" cy="1103376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01C03F-F087-4546-A9C3-5B5B81E3BD7B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F7BF0-5084-45F6-AF52-A3013D4394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18816" y="2673350"/>
            <a:ext cx="6754368" cy="1511300"/>
          </a:xfrm>
        </p:spPr>
        <p:txBody>
          <a:bodyPr anchor="ctr"/>
          <a:lstStyle>
            <a:lvl1pPr marL="0" indent="0" algn="ctr">
              <a:buNone/>
              <a:defRPr sz="4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4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AB7A8BA-0531-4A37-BB60-9E1CA4764B40}"/>
              </a:ext>
            </a:extLst>
          </p:cNvPr>
          <p:cNvSpPr/>
          <p:nvPr userDrawn="1"/>
        </p:nvSpPr>
        <p:spPr>
          <a:xfrm>
            <a:off x="1450848" y="653845"/>
            <a:ext cx="2657856" cy="2450592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E842FA8-E742-4FD8-BFA1-7B8A13828E76}"/>
              </a:ext>
            </a:extLst>
          </p:cNvPr>
          <p:cNvSpPr/>
          <p:nvPr userDrawn="1"/>
        </p:nvSpPr>
        <p:spPr>
          <a:xfrm>
            <a:off x="8418576" y="49072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F5D8CC-DBBC-4E65-A552-C98514F1E2F9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4827DBE-7690-48BE-8673-ABB67E101D80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DE35ADD-8A62-4F35-950B-EA0CC678DE64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.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4054031-2BEC-4DA9-90C3-616D2D61A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3550" y="5233270"/>
            <a:ext cx="3396887" cy="196707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2000" b="1" spc="0" baseline="0" noProof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US" sz="2000" b="1" spc="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7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.jp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microsoft.com/office/2017/06/relationships/model3d" Target="../media/model3d1.glb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hyperlink" Target="http://companion-248917.appspot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o.microsoft.com/fwlink/?linkid=2006808&amp;clcid=0x409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86484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356" y="556909"/>
            <a:ext cx="6922169" cy="1465306"/>
          </a:xfrm>
        </p:spPr>
        <p:txBody>
          <a:bodyPr/>
          <a:lstStyle/>
          <a:p>
            <a:r>
              <a:rPr lang="en-US" sz="9600" dirty="0"/>
              <a:t>Companion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8967" y="2914001"/>
            <a:ext cx="3408946" cy="816075"/>
          </a:xfrm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US" dirty="0"/>
              <a:t>By: Hunter Johnson, Nikki Joyner, Citlally Gomez, and Jorge Vasquez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Ulysses Butterfly">
                <a:extLst>
                  <a:ext uri="{FF2B5EF4-FFF2-40B4-BE49-F238E27FC236}">
                    <a16:creationId xmlns:a16="http://schemas.microsoft.com/office/drawing/2014/main" id="{7C8FCE20-98C1-4517-96DD-06FA9C7C8D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1730056"/>
                  </p:ext>
                </p:extLst>
              </p:nvPr>
            </p:nvGraphicFramePr>
            <p:xfrm>
              <a:off x="266757" y="2786740"/>
              <a:ext cx="5209155" cy="39248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09155" cy="3924876"/>
                    </a:xfrm>
                    <a:prstGeom prst="rect">
                      <a:avLst/>
                    </a:prstGeom>
                  </am3d:spPr>
                  <am3d:camera>
                    <am3d:pos x="0" y="0" z="64127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5077" d="1000000"/>
                    <am3d:preTrans dx="0" dy="-68237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068534" ay="-1796122" az="-81951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Ulysses Butterfly">
                <a:extLst>
                  <a:ext uri="{FF2B5EF4-FFF2-40B4-BE49-F238E27FC236}">
                    <a16:creationId xmlns:a16="http://schemas.microsoft.com/office/drawing/2014/main" id="{7C8FCE20-98C1-4517-96DD-06FA9C7C8D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757" y="2786740"/>
                <a:ext cx="5209155" cy="3924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Ulysses Butterfly">
                <a:extLst>
                  <a:ext uri="{FF2B5EF4-FFF2-40B4-BE49-F238E27FC236}">
                    <a16:creationId xmlns:a16="http://schemas.microsoft.com/office/drawing/2014/main" id="{204A1EC9-1C9B-48E1-8321-3D1AD4846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5591031"/>
                  </p:ext>
                </p:extLst>
              </p:nvPr>
            </p:nvGraphicFramePr>
            <p:xfrm>
              <a:off x="7139649" y="2352770"/>
              <a:ext cx="5037743" cy="40282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037743" cy="4028290"/>
                    </a:xfrm>
                    <a:prstGeom prst="rect">
                      <a:avLst/>
                    </a:prstGeom>
                  </am3d:spPr>
                  <am3d:camera>
                    <am3d:pos x="0" y="0" z="64127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5077" d="1000000"/>
                    <am3d:preTrans dx="0" dy="-68237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24318" ay="1484672" az="867004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Ulysses Butterfly">
                <a:extLst>
                  <a:ext uri="{FF2B5EF4-FFF2-40B4-BE49-F238E27FC236}">
                    <a16:creationId xmlns:a16="http://schemas.microsoft.com/office/drawing/2014/main" id="{204A1EC9-1C9B-48E1-8321-3D1AD4846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9649" y="2352770"/>
                <a:ext cx="5037743" cy="402829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Butterfly">
            <a:extLst>
              <a:ext uri="{FF2B5EF4-FFF2-40B4-BE49-F238E27FC236}">
                <a16:creationId xmlns:a16="http://schemas.microsoft.com/office/drawing/2014/main" id="{0BCF234E-2389-464D-AE87-BC61CA4BC9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99560-700C-428A-9394-772E6B317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9367" y="123523"/>
            <a:ext cx="1996149" cy="20190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C98AD615-8C5F-4D94-9931-2867FB4110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74623" y="1654253"/>
            <a:ext cx="511139" cy="511139"/>
          </a:xfrm>
          <a:prstGeom prst="rect">
            <a:avLst/>
          </a:prstGeom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529E9D4F-9890-4E85-A42F-8664207F72C2}"/>
              </a:ext>
            </a:extLst>
          </p:cNvPr>
          <p:cNvSpPr txBox="1">
            <a:spLocks/>
          </p:cNvSpPr>
          <p:nvPr/>
        </p:nvSpPr>
        <p:spPr>
          <a:xfrm>
            <a:off x="10009367" y="1681470"/>
            <a:ext cx="1311553" cy="461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72000" rIns="180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LETS PAW TOGETHER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52F657B1-1CA4-455D-9B5F-F09C70F54B2B}"/>
              </a:ext>
            </a:extLst>
          </p:cNvPr>
          <p:cNvSpPr txBox="1">
            <a:spLocks/>
          </p:cNvSpPr>
          <p:nvPr/>
        </p:nvSpPr>
        <p:spPr>
          <a:xfrm>
            <a:off x="10238472" y="123523"/>
            <a:ext cx="1610628" cy="45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72000" rIns="180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Sponsored by: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F162EEA-AE5D-4FAC-851A-FDD3DE3927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962" b="12962"/>
          <a:stretch>
            <a:fillRect/>
          </a:stretch>
        </p:blipFill>
        <p:spPr>
          <a:xfrm>
            <a:off x="144000" y="143999"/>
            <a:ext cx="11905200" cy="604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4DE6-22D0-44F1-B587-DDDDB30F34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Companion: A choice-based adventure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2796-BE9C-4D6C-8E78-D42AB0C40E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D605F5-AE5E-4FC8-B218-2355B53D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night sky of stars from a lake with snowy mountains in a distance" title="night sky of stars from a lake with snowy mountains in a distance">
            <a:extLst>
              <a:ext uri="{FF2B5EF4-FFF2-40B4-BE49-F238E27FC236}">
                <a16:creationId xmlns:a16="http://schemas.microsoft.com/office/drawing/2014/main" id="{6F46B4AA-6EFC-4D15-AB45-03C3B131FC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44000" y="63528"/>
            <a:ext cx="11975811" cy="651704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A5EAFE-3C50-4D2D-8BF5-70AFB2F3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[Login Html and CSS]</a:t>
            </a:r>
          </a:p>
        </p:txBody>
      </p:sp>
      <p:pic>
        <p:nvPicPr>
          <p:cNvPr id="16" name="Graphic 15" descr="Butterfly">
            <a:extLst>
              <a:ext uri="{FF2B5EF4-FFF2-40B4-BE49-F238E27FC236}">
                <a16:creationId xmlns:a16="http://schemas.microsoft.com/office/drawing/2014/main" id="{AD15C18E-EECA-4475-8629-D09C5536F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4800" y="6034648"/>
            <a:ext cx="914400" cy="914400"/>
          </a:xfrm>
          <a:prstGeom prst="rect">
            <a:avLst/>
          </a:prstGeom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5F2F1019-1896-4843-B912-47DDA8873D7A}"/>
              </a:ext>
            </a:extLst>
          </p:cNvPr>
          <p:cNvSpPr txBox="1">
            <a:spLocks/>
          </p:cNvSpPr>
          <p:nvPr/>
        </p:nvSpPr>
        <p:spPr>
          <a:xfrm>
            <a:off x="34611" y="3887174"/>
            <a:ext cx="5133975" cy="761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72000" rIns="180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*Created title and linked the html to the style </a:t>
            </a:r>
            <a:r>
              <a:rPr lang="en-US" sz="1600" dirty="0" err="1"/>
              <a:t>css</a:t>
            </a:r>
            <a:endParaRPr lang="en-US" sz="1600" dirty="0"/>
          </a:p>
          <a:p>
            <a:r>
              <a:rPr lang="en-US" sz="1600" dirty="0"/>
              <a:t>* Implemented a button along with the user login 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91B155-5FC5-4273-B52F-0E57CA8953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46" b="89769"/>
          <a:stretch/>
        </p:blipFill>
        <p:spPr>
          <a:xfrm>
            <a:off x="6591300" y="309861"/>
            <a:ext cx="5180700" cy="8617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321C936-C145-4139-9C1E-71C273D9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2829" y="1273889"/>
            <a:ext cx="5049883" cy="356628"/>
          </a:xfrm>
        </p:spPr>
        <p:txBody>
          <a:bodyPr/>
          <a:lstStyle/>
          <a:p>
            <a:r>
              <a:rPr lang="en-US" sz="1100" dirty="0"/>
              <a:t>*We modified background too prevent the image from repeating itself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84AED2-AA44-45C3-8AFE-5935745B9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00" y="937312"/>
            <a:ext cx="4133850" cy="2838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A3A927-3B18-4D33-8C27-42B0DDEE6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325" y="1682266"/>
            <a:ext cx="2324100" cy="5000625"/>
          </a:xfrm>
          <a:prstGeom prst="rect">
            <a:avLst/>
          </a:prstGeom>
        </p:spPr>
      </p:pic>
      <p:sp>
        <p:nvSpPr>
          <p:cNvPr id="30" name="Subtitle 3">
            <a:extLst>
              <a:ext uri="{FF2B5EF4-FFF2-40B4-BE49-F238E27FC236}">
                <a16:creationId xmlns:a16="http://schemas.microsoft.com/office/drawing/2014/main" id="{6D14D4E5-15D0-4736-856E-07B670A71E4E}"/>
              </a:ext>
            </a:extLst>
          </p:cNvPr>
          <p:cNvSpPr txBox="1">
            <a:spLocks/>
          </p:cNvSpPr>
          <p:nvPr/>
        </p:nvSpPr>
        <p:spPr>
          <a:xfrm>
            <a:off x="5858550" y="2205140"/>
            <a:ext cx="2942775" cy="3505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72000" rIns="180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#line1</a:t>
            </a:r>
          </a:p>
          <a:p>
            <a:r>
              <a:rPr lang="en-US" sz="1400" dirty="0"/>
              <a:t>Includes </a:t>
            </a:r>
          </a:p>
          <a:p>
            <a:r>
              <a:rPr lang="en-US" sz="1400" dirty="0"/>
              <a:t>-The username </a:t>
            </a:r>
          </a:p>
          <a:p>
            <a:r>
              <a:rPr lang="en-US" sz="1400" dirty="0"/>
              <a:t>-Inputbox </a:t>
            </a:r>
          </a:p>
          <a:p>
            <a:r>
              <a:rPr lang="en-US" sz="1400" dirty="0"/>
              <a:t>-playbutn</a:t>
            </a:r>
          </a:p>
          <a:p>
            <a:br>
              <a:rPr lang="en-US" sz="1400" dirty="0"/>
            </a:br>
            <a:r>
              <a:rPr lang="en-US" sz="1400" dirty="0"/>
              <a:t>* adjusted the inputbox and the playbutn in order for it to be the same size </a:t>
            </a:r>
          </a:p>
          <a:p>
            <a:r>
              <a:rPr lang="en-US" sz="1400" dirty="0"/>
              <a:t>* The playbutnhover  makes the color of the button green when hover upon 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8" y="318491"/>
            <a:ext cx="11340000" cy="432000"/>
          </a:xfrm>
        </p:spPr>
        <p:txBody>
          <a:bodyPr/>
          <a:lstStyle/>
          <a:p>
            <a:r>
              <a:rPr lang="en-US" dirty="0"/>
              <a:t>Front [CSS/main.py]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670" y="4089149"/>
            <a:ext cx="2715678" cy="7715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 When you click the home button you go back to the home page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Graphic 8" descr="Butterfly">
            <a:extLst>
              <a:ext uri="{FF2B5EF4-FFF2-40B4-BE49-F238E27FC236}">
                <a16:creationId xmlns:a16="http://schemas.microsoft.com/office/drawing/2014/main" id="{C161838B-4357-4288-9823-75C04D3F6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5512" y="6047761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E1C181-BDA9-4350-8439-27C16C424630}"/>
              </a:ext>
            </a:extLst>
          </p:cNvPr>
          <p:cNvSpPr/>
          <p:nvPr/>
        </p:nvSpPr>
        <p:spPr>
          <a:xfrm>
            <a:off x="10299032" y="6319396"/>
            <a:ext cx="1283368" cy="38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1FC86C1-FA3A-428A-8EFE-95FA6D196429}"/>
              </a:ext>
            </a:extLst>
          </p:cNvPr>
          <p:cNvSpPr txBox="1">
            <a:spLocks/>
          </p:cNvSpPr>
          <p:nvPr/>
        </p:nvSpPr>
        <p:spPr>
          <a:xfrm>
            <a:off x="4046975" y="3429000"/>
            <a:ext cx="2305700" cy="1320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2C5D-7A5D-4C92-BDB9-FD9879AE0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7" y="1071087"/>
            <a:ext cx="2209800" cy="2124075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7DE1847-4398-4CC6-8790-40186F5E9276}"/>
              </a:ext>
            </a:extLst>
          </p:cNvPr>
          <p:cNvSpPr txBox="1">
            <a:spLocks/>
          </p:cNvSpPr>
          <p:nvPr/>
        </p:nvSpPr>
        <p:spPr>
          <a:xfrm>
            <a:off x="9099812" y="483506"/>
            <a:ext cx="2305700" cy="13042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B1701-D503-4BA5-B7EB-70C81D114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88" y="3195162"/>
            <a:ext cx="2590800" cy="77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9E0649-6FB2-4C24-8F62-5A9897C3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024" y="761525"/>
            <a:ext cx="2219325" cy="27432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BBDDF70-41FA-492E-9530-D524E6E6AD03}"/>
              </a:ext>
            </a:extLst>
          </p:cNvPr>
          <p:cNvSpPr txBox="1">
            <a:spLocks/>
          </p:cNvSpPr>
          <p:nvPr/>
        </p:nvSpPr>
        <p:spPr>
          <a:xfrm>
            <a:off x="2999874" y="4474911"/>
            <a:ext cx="4267199" cy="8796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*The “butn” are the two options you have to chose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659AC-D6B4-4D0A-ABE6-BA913AB44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782" y="3834250"/>
            <a:ext cx="395864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1D884-08DE-49E9-A6ED-8B9CBCB8D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5966" y="173275"/>
            <a:ext cx="5524500" cy="3228975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8BBF695-6B14-4B4D-B4E1-E16294575C0A}"/>
              </a:ext>
            </a:extLst>
          </p:cNvPr>
          <p:cNvSpPr txBox="1">
            <a:spLocks/>
          </p:cNvSpPr>
          <p:nvPr/>
        </p:nvSpPr>
        <p:spPr>
          <a:xfrm>
            <a:off x="7691262" y="3740713"/>
            <a:ext cx="3891137" cy="1119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*This allows the user to enter their username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*This also helps us get the username input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ingle firework from center" title="Single firework from center">
            <a:extLst>
              <a:ext uri="{FF2B5EF4-FFF2-40B4-BE49-F238E27FC236}">
                <a16:creationId xmlns:a16="http://schemas.microsoft.com/office/drawing/2014/main" id="{34930B1C-247A-4883-98E4-9A2A3441ED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6853" y="144000"/>
            <a:ext cx="11899494" cy="65435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1263" y="419490"/>
            <a:ext cx="3280609" cy="81607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57" y="917540"/>
            <a:ext cx="1915833" cy="636047"/>
          </a:xfrm>
        </p:spPr>
        <p:txBody>
          <a:bodyPr/>
          <a:lstStyle/>
          <a:p>
            <a:r>
              <a:rPr lang="en-US" sz="3200" dirty="0"/>
              <a:t>Problems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phic 5" descr="Butterfly">
            <a:extLst>
              <a:ext uri="{FF2B5EF4-FFF2-40B4-BE49-F238E27FC236}">
                <a16:creationId xmlns:a16="http://schemas.microsoft.com/office/drawing/2014/main" id="{FFBBC274-AE11-4252-A837-E25E29BE4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5512" y="6047761"/>
            <a:ext cx="914400" cy="914400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65DA5220-5D25-4390-8E9E-6ACAF9061461}"/>
              </a:ext>
            </a:extLst>
          </p:cNvPr>
          <p:cNvSpPr txBox="1">
            <a:spLocks/>
          </p:cNvSpPr>
          <p:nvPr/>
        </p:nvSpPr>
        <p:spPr>
          <a:xfrm>
            <a:off x="8851193" y="917539"/>
            <a:ext cx="1915833" cy="63604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Solutions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94E33C6-90E1-4B55-A8B4-3D5C27A0D0A3}"/>
              </a:ext>
            </a:extLst>
          </p:cNvPr>
          <p:cNvSpPr txBox="1">
            <a:spLocks/>
          </p:cNvSpPr>
          <p:nvPr/>
        </p:nvSpPr>
        <p:spPr>
          <a:xfrm>
            <a:off x="6537158" y="1876017"/>
            <a:ext cx="5507989" cy="39687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*We put the JavaScript inside a script and inside the story html.</a:t>
            </a:r>
          </a:p>
          <a:p>
            <a:pPr algn="l"/>
            <a:r>
              <a:rPr lang="en-US" sz="2400" dirty="0"/>
              <a:t>*Looked at past projects and how they implemented python to store variables to a database.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*Pulling constant feedback from my teammates and proofreading over multiple times.</a:t>
            </a:r>
          </a:p>
          <a:p>
            <a:pPr algn="l"/>
            <a:endParaRPr lang="en-US" sz="2400" dirty="0"/>
          </a:p>
          <a:p>
            <a:endParaRPr lang="en-US" sz="2400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5F96B5F8-6241-4414-9529-CF11392C832A}"/>
              </a:ext>
            </a:extLst>
          </p:cNvPr>
          <p:cNvSpPr txBox="1">
            <a:spLocks/>
          </p:cNvSpPr>
          <p:nvPr/>
        </p:nvSpPr>
        <p:spPr>
          <a:xfrm>
            <a:off x="144000" y="1919403"/>
            <a:ext cx="5222084" cy="39253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 *Trying to link the  JavaScript  to the story html.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*Getting the username to save to a database.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*Creating an engaging and imaginative story without being repetitive.</a:t>
            </a:r>
          </a:p>
          <a:p>
            <a:pPr algn="l"/>
            <a:endParaRPr lang="en-US" sz="2400" dirty="0"/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oving fast through a curved tunnel" title="Moving fast through a curved tunnel">
            <a:extLst>
              <a:ext uri="{FF2B5EF4-FFF2-40B4-BE49-F238E27FC236}">
                <a16:creationId xmlns:a16="http://schemas.microsoft.com/office/drawing/2014/main" id="{8F627737-7D1C-4923-A8FA-20DF09D0A2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" b="23"/>
          <a:stretch>
            <a:fillRect/>
          </a:stretch>
        </p:blipFill>
        <p:spPr>
          <a:xfrm>
            <a:off x="143400" y="144000"/>
            <a:ext cx="11905200" cy="6570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309" y="466849"/>
            <a:ext cx="5977419" cy="1090109"/>
          </a:xfrm>
        </p:spPr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7F99F3B-CCC1-4F7C-AFCC-BA449F64D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5768" y="1267326"/>
            <a:ext cx="706977" cy="316815"/>
          </a:xfrm>
        </p:spPr>
        <p:txBody>
          <a:bodyPr/>
          <a:lstStyle/>
          <a:p>
            <a:r>
              <a:rPr lang="en-US" sz="2800" dirty="0"/>
              <a:t>MAP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0577" y="1854503"/>
            <a:ext cx="4648498" cy="548352"/>
          </a:xfrm>
        </p:spPr>
        <p:txBody>
          <a:bodyPr/>
          <a:lstStyle/>
          <a:p>
            <a:r>
              <a:rPr lang="en-US" sz="3200" dirty="0">
                <a:hlinkClick r:id="rId4"/>
              </a:rPr>
              <a:t>Format of the  home page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41235-1F2B-44D2-A43C-E2474DFAD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" y="1637017"/>
            <a:ext cx="3643137" cy="5076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A5FDE-61DF-45A6-A375-7D3BB8501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293" y="2362826"/>
            <a:ext cx="2811452" cy="3545306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BAF42A-090F-492C-9F42-A0F581EBB0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79197" y="908926"/>
            <a:ext cx="1447617" cy="473241"/>
          </a:xfrm>
        </p:spPr>
        <p:txBody>
          <a:bodyPr/>
          <a:lstStyle/>
          <a:p>
            <a:r>
              <a:rPr lang="en-US" sz="3200" dirty="0"/>
              <a:t>Planning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93A11B-9C20-4485-B9B6-D5121F685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063" y="1637016"/>
            <a:ext cx="3886792" cy="50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192" y="2457218"/>
            <a:ext cx="3568716" cy="1324611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3264568" y="637324"/>
            <a:ext cx="9256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u="sng" dirty="0">
                <a:solidFill>
                  <a:schemeClr val="bg1"/>
                </a:solidFill>
              </a:rPr>
              <a:t>Thankyou</a:t>
            </a:r>
          </a:p>
        </p:txBody>
      </p:sp>
      <p:pic>
        <p:nvPicPr>
          <p:cNvPr id="5" name="Graphic 4" descr="Butterfly">
            <a:extLst>
              <a:ext uri="{FF2B5EF4-FFF2-40B4-BE49-F238E27FC236}">
                <a16:creationId xmlns:a16="http://schemas.microsoft.com/office/drawing/2014/main" id="{1756AE3F-B0F1-4E3C-B567-66BB34991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8232" y="6184232"/>
            <a:ext cx="673768" cy="6737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9AE8B-560B-48C5-B45F-AE9A2D983B77}"/>
              </a:ext>
            </a:extLst>
          </p:cNvPr>
          <p:cNvSpPr/>
          <p:nvPr/>
        </p:nvSpPr>
        <p:spPr>
          <a:xfrm>
            <a:off x="10299032" y="6319396"/>
            <a:ext cx="1283368" cy="38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0DA91-991C-4E39-9B24-735F3CCF25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" t="2352" r="-1" b="1"/>
          <a:stretch/>
        </p:blipFill>
        <p:spPr>
          <a:xfrm>
            <a:off x="10913992" y="216568"/>
            <a:ext cx="1125858" cy="1114927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64299DC1-2089-4387-9C5A-32ADC8B66F3F}"/>
              </a:ext>
            </a:extLst>
          </p:cNvPr>
          <p:cNvSpPr txBox="1">
            <a:spLocks/>
          </p:cNvSpPr>
          <p:nvPr/>
        </p:nvSpPr>
        <p:spPr>
          <a:xfrm>
            <a:off x="135397" y="1130623"/>
            <a:ext cx="4540166" cy="5053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72000" rIns="18000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Hunter Johnson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Nikki Joyner</a:t>
            </a:r>
          </a:p>
          <a:p>
            <a:r>
              <a:rPr lang="en-US" sz="1400" b="1" dirty="0"/>
              <a:t> </a:t>
            </a:r>
          </a:p>
          <a:p>
            <a:endParaRPr lang="en-US" sz="1400" b="1" dirty="0"/>
          </a:p>
          <a:p>
            <a:r>
              <a:rPr lang="en-US" sz="1400" b="1" dirty="0"/>
              <a:t>Citlally Gomez 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Jorge Vasquez</a:t>
            </a:r>
          </a:p>
        </p:txBody>
      </p:sp>
      <p:pic>
        <p:nvPicPr>
          <p:cNvPr id="1026" name="Picture 2" descr="Image result for linkedin">
            <a:extLst>
              <a:ext uri="{FF2B5EF4-FFF2-40B4-BE49-F238E27FC236}">
                <a16:creationId xmlns:a16="http://schemas.microsoft.com/office/drawing/2014/main" id="{1E9CF065-E475-4E60-9D99-9CFA56F2E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28316" b="30499"/>
          <a:stretch/>
        </p:blipFill>
        <p:spPr bwMode="auto">
          <a:xfrm>
            <a:off x="1025942" y="247693"/>
            <a:ext cx="2452688" cy="7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2D784-337A-44E5-8EDA-4F4CA58D9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68" y="3422600"/>
            <a:ext cx="3577639" cy="963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61E76-31BE-46A2-B80F-F3067AA29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97" y="2389101"/>
            <a:ext cx="3577639" cy="73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28CBDD-4AA7-4774-B1B5-270F024F79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768" y="1417290"/>
            <a:ext cx="3577639" cy="728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CD1CB-FC1A-47F4-954A-36E191EE0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768" y="4612104"/>
            <a:ext cx="3551268" cy="15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00564740_Dark wood presentation_CLR_v3" id="{49638A16-5E55-4B30-AEB1-0A03F30AF386}" vid="{D58A18CD-A37E-4397-8A63-7F191E6C54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4D3619-0FAE-444B-BDB2-235453156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B36EA-CF11-40D0-93CA-F9002F3EA3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35D37E-7F4E-4FAA-AEBF-D3016C5066C4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248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Rockwell</vt:lpstr>
      <vt:lpstr>Times New Roman</vt:lpstr>
      <vt:lpstr>Office Theme</vt:lpstr>
      <vt:lpstr>Companion</vt:lpstr>
      <vt:lpstr>PowerPoint Presentation</vt:lpstr>
      <vt:lpstr>Front [Login Html and CSS]</vt:lpstr>
      <vt:lpstr>Front [CSS/main.py]</vt:lpstr>
      <vt:lpstr>Challenges</vt:lpstr>
      <vt:lpstr>ACCOMPLISHMENTS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2019-08-07T21:14:28Z</dcterms:created>
  <dcterms:modified xsi:type="dcterms:W3CDTF">2019-08-09T17:34:26Z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